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11963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87B82-190B-4F58-9C5A-30A2CEC3994E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9A83C-9B6D-4C9C-85D9-A735FB4B26F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Промышленный катализ в нефтепереработке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8072494" cy="17526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Лекция 1. </a:t>
            </a:r>
            <a:r>
              <a:rPr lang="kk-KZ" b="1" dirty="0">
                <a:solidFill>
                  <a:srgbClr val="FF0000"/>
                </a:solidFill>
              </a:rPr>
              <a:t>Промышленный катализ. Области применения и занчения. История развития промышленного катализа. Экологические проблемы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44000" cy="4456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ru-RU" dirty="0" smtClean="0"/>
              <a:t>Что </a:t>
            </a:r>
            <a:r>
              <a:rPr lang="ru-RU" dirty="0" err="1" smtClean="0"/>
              <a:t>такоеромышленный</a:t>
            </a:r>
            <a:r>
              <a:rPr lang="ru-RU" dirty="0" smtClean="0"/>
              <a:t> </a:t>
            </a:r>
            <a:r>
              <a:rPr lang="ru-RU" dirty="0"/>
              <a:t>катализ. Области применения и значения. История развития промышленного катализа. Экологические </a:t>
            </a:r>
            <a:r>
              <a:rPr lang="ru-RU" dirty="0" smtClean="0"/>
              <a:t>проблемы</a:t>
            </a:r>
          </a:p>
          <a:p>
            <a:pPr marL="514350" lvl="0" indent="-514350">
              <a:buAutoNum type="arabicPeriod"/>
            </a:pPr>
            <a:r>
              <a:rPr lang="ru-RU" dirty="0" smtClean="0"/>
              <a:t>Представления </a:t>
            </a:r>
            <a:r>
              <a:rPr lang="ru-RU" dirty="0"/>
              <a:t>о природных горючих ископаемых. Состав, физико-химические свойства нефти и газа.</a:t>
            </a:r>
          </a:p>
        </p:txBody>
      </p:sp>
    </p:spTree>
    <p:extLst>
      <p:ext uri="{BB962C8B-B14F-4D97-AF65-F5344CB8AC3E}">
        <p14:creationId xmlns:p14="http://schemas.microsoft.com/office/powerpoint/2010/main" val="3542863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k-KZ" dirty="0" smtClean="0"/>
              <a:t>Иванова</a:t>
            </a:r>
            <a:r>
              <a:rPr lang="kk-KZ" dirty="0"/>
              <a:t>, Л.В.	Технология переработки нефти и газа: [Учеб. пособие для нефт. техникумов] М.: Химия, 1966.- 419 с</a:t>
            </a:r>
            <a:r>
              <a:rPr lang="kk-KZ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/>
              <a:t>Капустин В.М. Технология переработки нефти. В 4-х частях. Часть первая Первичная переработка нефти. М.: </a:t>
            </a:r>
            <a:r>
              <a:rPr lang="ru-RU" dirty="0" err="1"/>
              <a:t>КолосС</a:t>
            </a:r>
            <a:r>
              <a:rPr lang="ru-RU" dirty="0"/>
              <a:t>, 2012. 456с.</a:t>
            </a:r>
          </a:p>
        </p:txBody>
      </p:sp>
    </p:spTree>
    <p:extLst>
      <p:ext uri="{BB962C8B-B14F-4D97-AF65-F5344CB8AC3E}">
        <p14:creationId xmlns:p14="http://schemas.microsoft.com/office/powerpoint/2010/main" val="2204973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Цель лекции: </a:t>
            </a:r>
            <a:r>
              <a:rPr lang="ru-RU" dirty="0"/>
              <a:t>Понимание студентом основных понятий в </a:t>
            </a:r>
            <a:r>
              <a:rPr lang="ru-RU" dirty="0" smtClean="0"/>
              <a:t>промышленном катализе. Ознакомление с историй </a:t>
            </a:r>
            <a:r>
              <a:rPr lang="ru-RU" dirty="0"/>
              <a:t>развития промышленного катализа.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0450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kk-KZ" sz="2800" b="1" dirty="0" smtClean="0"/>
              <a:t>Аналитические, широко используемые в катализе</a:t>
            </a:r>
            <a:endParaRPr lang="ru-RU" sz="28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928670"/>
            <a:ext cx="5903275" cy="526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631844"/>
          </a:xfrm>
        </p:spPr>
        <p:txBody>
          <a:bodyPr>
            <a:noAutofit/>
          </a:bodyPr>
          <a:lstStyle/>
          <a:p>
            <a:r>
              <a:rPr lang="kk-KZ" sz="2800" b="1" dirty="0" smtClean="0"/>
              <a:t>Связи промышленного катализа с другими отраслями науки и техники</a:t>
            </a:r>
            <a:endParaRPr lang="ru-RU" sz="28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5280" y="1091874"/>
            <a:ext cx="5709991" cy="50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Примеры улучшения катализатора на основе хлорида титана для полимеризации этилена</a:t>
            </a:r>
            <a:endParaRPr lang="ru-RU" sz="28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8229600" cy="4183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Типы катализаторов в синтезе полимеров</a:t>
            </a:r>
            <a:endParaRPr lang="ru-RU" sz="28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8225671" cy="5034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Типы катализаторов в синтезе полимеров</a:t>
            </a:r>
            <a:endParaRPr lang="ru-RU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928670"/>
            <a:ext cx="822397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7369" y="357166"/>
            <a:ext cx="8896631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001156" cy="4876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114</Words>
  <Application>Microsoft Office PowerPoint</Application>
  <PresentationFormat>Экран (4:3)</PresentationFormat>
  <Paragraphs>14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Промышленный катализ в нефтепереработке</vt:lpstr>
      <vt:lpstr>Презентация PowerPoint</vt:lpstr>
      <vt:lpstr>Аналитические, широко используемые в катализе</vt:lpstr>
      <vt:lpstr>Связи промышленного катализа с другими отраслями науки и техники</vt:lpstr>
      <vt:lpstr>Примеры улучшения катализатора на основе хлорида титана для полимеризации этилена</vt:lpstr>
      <vt:lpstr>Типы катализаторов в синтезе полимеров</vt:lpstr>
      <vt:lpstr>Типы катализаторов в синтезе полимеров</vt:lpstr>
      <vt:lpstr>Презентация PowerPoint</vt:lpstr>
      <vt:lpstr>Презентация PowerPoint</vt:lpstr>
      <vt:lpstr>Презентация PowerPoint</vt:lpstr>
      <vt:lpstr>Вопросы:</vt:lpstr>
      <vt:lpstr>Список литературы: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Windows User</cp:lastModifiedBy>
  <cp:revision>11</cp:revision>
  <dcterms:created xsi:type="dcterms:W3CDTF">2015-09-14T07:43:45Z</dcterms:created>
  <dcterms:modified xsi:type="dcterms:W3CDTF">2019-11-01T13:13:24Z</dcterms:modified>
</cp:coreProperties>
</file>